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autoAdjust="0"/>
    <p:restoredTop sz="95428" autoAdjust="0"/>
  </p:normalViewPr>
  <p:slideViewPr>
    <p:cSldViewPr snapToGrid="0">
      <p:cViewPr varScale="1">
        <p:scale>
          <a:sx n="109" d="100"/>
          <a:sy n="109" d="100"/>
        </p:scale>
        <p:origin x="498" y="132"/>
      </p:cViewPr>
      <p:guideLst/>
    </p:cSldViewPr>
  </p:slideViewPr>
  <p:notesTextViewPr>
    <p:cViewPr>
      <p:scale>
        <a:sx n="1" d="1"/>
        <a:sy n="1" d="1"/>
      </p:scale>
      <p:origin x="0" y="-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4/12/2018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dirty="0"/>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dirty="0"/>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dirty="0"/>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or non-member. Third, comes the ESportsEvent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dirty="0"/>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Note that each class has an ID (which is used as a primary-key, in the project’s database). Considering the Member class, The Game Café wants to know the details for a Member (e.g. Membership Type). A Member is linked to the Booking class (as they can make multiple bookings) and the eSports-Event class (as they can also purchase tickets for an eSports Event). The Booking class will store all the relevant details for a Booking (such as which Member has made that Booking). Hence, they are linked to the Member class, as well as the Hardware class (as Member’s can choose a particular platform for their Booking). Considering the Hardware class, there is a Software class, for the Software that runs on that piece of Hardware (if appropriate). This class stores the appropriate details for that piece of Software.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dirty="0"/>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Some of the advice for CRC Cards has been taken on board for the Game Café. Making sure to avoid Macho classes (where one class handles most of the project’s functionality), by noting the explicit functionality for classes. This makes sure to avoid low cohesion for a class. Even so, CRC Cards have not been used in the project, instead, putting together simple class diagrams, to use as a basis for the project (without assembling CRC Cards first).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dirty="0"/>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dirty="0"/>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4/12/2018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Wirfs-Brock,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0" y="0"/>
            <a:ext cx="12192000" cy="1016000"/>
          </a:xfrm>
        </p:spPr>
        <p:txBody>
          <a:bodyPr>
            <a:normAutofit/>
          </a:bodyPr>
          <a:lstStyle/>
          <a:p>
            <a:pPr algn="ctr"/>
            <a:r>
              <a:rPr lang="en-GB" sz="5400" dirty="0"/>
              <a:t>Usage in the Game Café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7" name="Audio 6">
            <a:hlinkClick r:id="" action="ppaction://media"/>
            <a:extLst>
              <a:ext uri="{FF2B5EF4-FFF2-40B4-BE49-F238E27FC236}">
                <a16:creationId xmlns:a16="http://schemas.microsoft.com/office/drawing/2014/main" id="{30C53B60-AB71-4B67-BA30-76942F1CC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xmlns:p14="http://schemas.microsoft.com/office/powerpoint/2010/main">
    <mc:Choice Requires="p14">
      <p:transition spd="slow" p14:dur="2000" advTm="51390"/>
    </mc:Choice>
    <mc:Fallback xmlns="">
      <p:transition spd="slow" advTm="5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524933" y="0"/>
            <a:ext cx="12192000" cy="1523723"/>
          </a:xfrm>
        </p:spPr>
        <p:txBody>
          <a:bodyPr>
            <a:noAutofit/>
          </a:bodyPr>
          <a:lstStyle/>
          <a:p>
            <a:r>
              <a:rPr lang="en-GB" sz="5400" dirty="0"/>
              <a:t>Usage in the Game Café (Second Pass)</a:t>
            </a:r>
            <a:endParaRPr lang="en-US" sz="5400" dirty="0"/>
          </a:p>
        </p:txBody>
      </p:sp>
      <p:pic>
        <p:nvPicPr>
          <p:cNvPr id="7" name="Picture 6">
            <a:extLst>
              <a:ext uri="{FF2B5EF4-FFF2-40B4-BE49-F238E27FC236}">
                <a16:creationId xmlns:a16="http://schemas.microsoft.com/office/drawing/2014/main" id="{558CA752-2D7E-4247-9B9A-15E1DE560355}"/>
              </a:ext>
            </a:extLst>
          </p:cNvPr>
          <p:cNvPicPr>
            <a:picLocks noChangeAspect="1"/>
          </p:cNvPicPr>
          <p:nvPr/>
        </p:nvPicPr>
        <p:blipFill>
          <a:blip r:embed="rId5"/>
          <a:stretch>
            <a:fillRect/>
          </a:stretch>
        </p:blipFill>
        <p:spPr>
          <a:xfrm>
            <a:off x="3545210" y="1523723"/>
            <a:ext cx="5101579" cy="4866348"/>
          </a:xfrm>
          <a:prstGeom prst="rect">
            <a:avLst/>
          </a:prstGeom>
        </p:spPr>
      </p:pic>
      <p:pic>
        <p:nvPicPr>
          <p:cNvPr id="4" name="Audio 3">
            <a:hlinkClick r:id="" action="ppaction://media"/>
            <a:extLst>
              <a:ext uri="{FF2B5EF4-FFF2-40B4-BE49-F238E27FC236}">
                <a16:creationId xmlns:a16="http://schemas.microsoft.com/office/drawing/2014/main" id="{58B04CC6-AED6-45EA-A44D-6F2BEFADEB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xmlns:p14="http://schemas.microsoft.com/office/powerpoint/2010/main">
    <mc:Choice Requires="p14">
      <p:transition spd="slow" p14:dur="2000" advTm="71876"/>
    </mc:Choice>
    <mc:Fallback xmlns="">
      <p:transition spd="slow" advTm="71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CRC Cards in the Game Café Project</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marL="0" indent="0">
              <a:buClr>
                <a:srgbClr val="000000"/>
              </a:buClr>
              <a:buNone/>
            </a:pPr>
            <a:r>
              <a:rPr lang="en-GB" sz="2800" b="1" dirty="0"/>
              <a:t>Advantages Utilised</a:t>
            </a:r>
          </a:p>
          <a:p>
            <a:pPr>
              <a:buClr>
                <a:srgbClr val="000000"/>
              </a:buClr>
              <a:buFont typeface="Wingdings" panose="05000000000000000000" pitchFamily="2" charset="2"/>
              <a:buChar char="§"/>
            </a:pPr>
            <a:r>
              <a:rPr lang="en-GB" sz="2800" dirty="0"/>
              <a:t>Clearly defining a role for high class cohesion</a:t>
            </a:r>
          </a:p>
          <a:p>
            <a:pPr marL="0" indent="0">
              <a:buClr>
                <a:srgbClr val="000000"/>
              </a:buClr>
              <a:buNone/>
            </a:pPr>
            <a:endParaRPr lang="en-GB" sz="2800" b="1" dirty="0"/>
          </a:p>
          <a:p>
            <a:pPr marL="0" indent="0">
              <a:buClr>
                <a:srgbClr val="000000"/>
              </a:buClr>
              <a:buNone/>
            </a:pPr>
            <a:r>
              <a:rPr lang="en-GB" sz="2800" b="1" dirty="0"/>
              <a:t>Disadvantages Avoided</a:t>
            </a:r>
          </a:p>
          <a:p>
            <a:pPr>
              <a:buClr>
                <a:srgbClr val="000000"/>
              </a:buClr>
              <a:buFont typeface="Wingdings" panose="05000000000000000000" pitchFamily="2" charset="2"/>
              <a:buChar char="§"/>
            </a:pPr>
            <a:r>
              <a:rPr lang="en-GB" sz="2800" dirty="0"/>
              <a:t>Avoiding Macho Classes</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5" name="Audio 4">
            <a:hlinkClick r:id="" action="ppaction://media"/>
            <a:extLst>
              <a:ext uri="{FF2B5EF4-FFF2-40B4-BE49-F238E27FC236}">
                <a16:creationId xmlns:a16="http://schemas.microsoft.com/office/drawing/2014/main" id="{1D4D7C02-9802-439A-A2C5-9AEA229D2E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xmlns:p14="http://schemas.microsoft.com/office/powerpoint/2010/main">
    <mc:Choice Requires="p14">
      <p:transition spd="slow" p14:dur="2000" advTm="49800"/>
    </mc:Choice>
    <mc:Fallback xmlns="">
      <p:transition spd="slow" advTm="4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cap="small" dirty="0"/>
              <a:t>FAYED, M., HAMZA, H. and SANCHEZ, H., 2003. </a:t>
            </a:r>
            <a:r>
              <a:rPr lang="en-US" sz="2000" i="1" cap="small" dirty="0"/>
              <a:t>A Pattern for an Effective Class Responsibility Collaborator (CRC) Cards</a:t>
            </a:r>
            <a:r>
              <a:rPr lang="en-US" sz="2000" cap="small" dirty="0"/>
              <a:t> [viewed on the 10/02/2018]. Available from: </a:t>
            </a:r>
            <a:r>
              <a:rPr lang="en-US" sz="2000"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1325</TotalTime>
  <Words>745</Words>
  <Application>Microsoft Office PowerPoint</Application>
  <PresentationFormat>Widescreen</PresentationFormat>
  <Paragraphs>35</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Usage in the Game Café (First Pass)</vt:lpstr>
      <vt:lpstr>Usage in the Game Café (Second Pass)</vt:lpstr>
      <vt:lpstr>CRC Cards in the Game Café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48</cp:revision>
  <dcterms:created xsi:type="dcterms:W3CDTF">2014-09-12T17:25:11Z</dcterms:created>
  <dcterms:modified xsi:type="dcterms:W3CDTF">2018-04-12T11:21:48Z</dcterms:modified>
</cp:coreProperties>
</file>